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custDataLst>
    <p:custData r:id="rId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31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98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57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76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21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39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10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99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950"/>
            <a:ext cx="771525" cy="7810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9204"/>
            <a:ext cx="771525" cy="781050"/>
          </a:xfrm>
          <a:prstGeom prst="rect">
            <a:avLst/>
          </a:prstGeom>
        </p:spPr>
      </p:pic>
      <p:sp>
        <p:nvSpPr>
          <p:cNvPr id="7" name="CasellaDiTesto 6"/>
          <p:cNvSpPr txBox="1"/>
          <p:nvPr userDrawn="1"/>
        </p:nvSpPr>
        <p:spPr>
          <a:xfrm>
            <a:off x="899592" y="6449729"/>
            <a:ext cx="6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Laura Antichi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7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70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2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9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tepu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tepub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tepub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tepu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nReMIqjEnok" TargetMode="External"/><Relationship Id="rId5" Type="http://schemas.openxmlformats.org/officeDocument/2006/relationships/hyperlink" Target="http://www.youtube.com/watch?feature=player_embedded&amp;v=ZKP4J36iALw" TargetMode="External"/><Relationship Id="rId4" Type="http://schemas.openxmlformats.org/officeDocument/2006/relationships/hyperlink" Target="https://chrome.google.com/webstore/detail/okpfiebkkmjcnodegbbbiellepfhogl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ekissimo.com/2011/12/25/dotepub-convertire-pagine-web-formato-epub/" TargetMode="External"/><Relationship Id="rId7" Type="http://schemas.openxmlformats.org/officeDocument/2006/relationships/hyperlink" Target="http://www.youtube.com/watch?v=KnNWt51cOVQ&amp;feature=player_embedde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hacks.net/2011/12/26/dotepub-google-chrome-extension/" TargetMode="External"/><Relationship Id="rId5" Type="http://schemas.openxmlformats.org/officeDocument/2006/relationships/hyperlink" Target="http://www.cellularmagazine.it/blog/16080/dotepub-trasformare-pagine-web-in-file-epub-o-mobi/" TargetMode="External"/><Relationship Id="rId4" Type="http://schemas.openxmlformats.org/officeDocument/2006/relationships/hyperlink" Target="http://www.sparkblog.org/convertire-pagine-web-in-epub-dotepu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691680" y="404664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694557" y="5185423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18"/>
            <a:ext cx="2896972" cy="10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0" y="5051422"/>
            <a:ext cx="367240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3200" dirty="0" smtClean="0">
                <a:hlinkClick r:id="rId3"/>
              </a:rPr>
              <a:t>http://dotepub.com</a:t>
            </a:r>
            <a:r>
              <a:rPr lang="it-IT" dirty="0" smtClean="0">
                <a:hlinkClick r:id="rId3"/>
              </a:rPr>
              <a:t>/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4572000" y="1556792"/>
            <a:ext cx="388824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Trasformare </a:t>
            </a:r>
          </a:p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pagine web </a:t>
            </a:r>
          </a:p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</a:t>
            </a:r>
          </a:p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epub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90" y="1788788"/>
            <a:ext cx="398221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7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691680" y="1541394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" y="1153048"/>
            <a:ext cx="2896972" cy="10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455305" y="260648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</a:rPr>
              <a:t>Trasforma una pagina Web in </a:t>
            </a:r>
            <a:r>
              <a:rPr lang="it-IT" sz="3600" b="1" dirty="0" err="1" smtClean="0">
                <a:solidFill>
                  <a:srgbClr val="C00000"/>
                </a:solidFill>
              </a:rPr>
              <a:t>Epub</a:t>
            </a:r>
            <a:r>
              <a:rPr lang="it-IT" sz="3600" b="1" dirty="0" smtClean="0">
                <a:solidFill>
                  <a:srgbClr val="C00000"/>
                </a:solidFill>
              </a:rPr>
              <a:t> o </a:t>
            </a:r>
            <a:r>
              <a:rPr lang="it-IT" sz="3600" b="1" dirty="0" err="1" smtClean="0">
                <a:solidFill>
                  <a:srgbClr val="C00000"/>
                </a:solidFill>
              </a:rPr>
              <a:t>Kindle</a:t>
            </a:r>
            <a:r>
              <a:rPr lang="it-IT" sz="3600" b="1" dirty="0" smtClean="0">
                <a:solidFill>
                  <a:srgbClr val="C00000"/>
                </a:solidFill>
              </a:rPr>
              <a:t> </a:t>
            </a:r>
            <a:r>
              <a:rPr lang="it-IT" sz="3600" b="1" dirty="0" err="1" smtClean="0">
                <a:solidFill>
                  <a:srgbClr val="C00000"/>
                </a:solidFill>
              </a:rPr>
              <a:t>Ebook</a:t>
            </a:r>
            <a:endParaRPr lang="it-IT" sz="3600" b="1" dirty="0">
              <a:solidFill>
                <a:srgbClr val="C00000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395536" y="2564904"/>
            <a:ext cx="2448272" cy="6480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2971267" y="2636912"/>
            <a:ext cx="504056" cy="50405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63888" y="2348880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Utile quando non puoi leggere la pagina subito e la vuoi conservare.</a:t>
            </a:r>
            <a:endParaRPr lang="it-IT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395536" y="4437112"/>
            <a:ext cx="2448272" cy="6480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921422" y="4509120"/>
            <a:ext cx="504056" cy="50405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07904" y="4400373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Utile quando vuoi realizzare un </a:t>
            </a:r>
            <a:r>
              <a:rPr lang="it-IT" sz="2800" b="1" dirty="0" err="1" smtClean="0">
                <a:solidFill>
                  <a:schemeClr val="accent2">
                    <a:lumMod val="50000"/>
                  </a:schemeClr>
                </a:solidFill>
              </a:rPr>
              <a:t>bookmarklet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 per lo studio di un caso o di una tua ricerca.</a:t>
            </a:r>
            <a:endParaRPr lang="it-IT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29978" y="812312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259632" y="1700808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è una funzionalità Browser che funziona con </a:t>
            </a:r>
            <a:r>
              <a:rPr lang="it-IT" sz="2800" dirty="0" smtClean="0">
                <a:solidFill>
                  <a:srgbClr val="C00000"/>
                </a:solidFill>
              </a:rPr>
              <a:t>Google </a:t>
            </a:r>
            <a:r>
              <a:rPr lang="it-IT" sz="2800" b="1" dirty="0" err="1" smtClean="0">
                <a:solidFill>
                  <a:srgbClr val="C00000"/>
                </a:solidFill>
              </a:rPr>
              <a:t>Chrome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 (per Windows)</a:t>
            </a:r>
            <a:r>
              <a:rPr lang="it-IT" sz="2800" dirty="0" smtClean="0">
                <a:solidFill>
                  <a:schemeClr val="accent2">
                    <a:lumMod val="50000"/>
                  </a:schemeClr>
                </a:solidFill>
              </a:rPr>
              <a:t> e con </a:t>
            </a:r>
            <a:r>
              <a:rPr lang="it-IT" sz="2800" dirty="0" err="1" smtClean="0">
                <a:solidFill>
                  <a:srgbClr val="C00000"/>
                </a:solidFill>
              </a:rPr>
              <a:t>Mozilla</a:t>
            </a:r>
            <a:r>
              <a:rPr lang="it-IT" sz="2800" dirty="0" smtClean="0">
                <a:solidFill>
                  <a:srgbClr val="C00000"/>
                </a:solidFill>
              </a:rPr>
              <a:t> </a:t>
            </a:r>
            <a:r>
              <a:rPr lang="it-IT" sz="2800" b="1" dirty="0" err="1" smtClean="0">
                <a:solidFill>
                  <a:srgbClr val="C00000"/>
                </a:solidFill>
              </a:rPr>
              <a:t>Firefox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 (non funziona con Internet Explorer</a:t>
            </a:r>
            <a:r>
              <a:rPr lang="it-IT" sz="28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it-IT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4" y="423968"/>
            <a:ext cx="2896972" cy="10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76" y="3085803"/>
            <a:ext cx="8692256" cy="276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e 8"/>
          <p:cNvSpPr/>
          <p:nvPr/>
        </p:nvSpPr>
        <p:spPr>
          <a:xfrm>
            <a:off x="158476" y="3085803"/>
            <a:ext cx="8692256" cy="3295525"/>
          </a:xfrm>
          <a:prstGeom prst="ellipse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547688"/>
            <a:ext cx="7362825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131840" y="208002"/>
            <a:ext cx="3266472" cy="52322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hlinkClick r:id="rId3"/>
              </a:rPr>
              <a:t>http://dotepub.com/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283968" y="4293096"/>
            <a:ext cx="302433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3653619" y="4473116"/>
            <a:ext cx="648072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2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1844824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</a:rPr>
              <a:t>Permette di caricare</a:t>
            </a:r>
            <a:r>
              <a:rPr lang="it-IT" sz="3200" b="1" dirty="0">
                <a:solidFill>
                  <a:schemeClr val="accent2">
                    <a:lumMod val="50000"/>
                  </a:schemeClr>
                </a:solidFill>
              </a:rPr>
              <a:t> le pagine </a:t>
            </a: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</a:rPr>
              <a:t>web, salvate in </a:t>
            </a:r>
            <a:r>
              <a:rPr lang="it-IT" sz="3200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it-IT" sz="3200" b="1" dirty="0">
                <a:solidFill>
                  <a:schemeClr val="accent2">
                    <a:lumMod val="50000"/>
                  </a:schemeClr>
                </a:solidFill>
              </a:rPr>
              <a:t> su qualsiasi dispositivo: e-</a:t>
            </a:r>
            <a:r>
              <a:rPr lang="it-IT" sz="3200" b="1" dirty="0" err="1">
                <a:solidFill>
                  <a:schemeClr val="accent2">
                    <a:lumMod val="50000"/>
                  </a:schemeClr>
                </a:solidFill>
              </a:rPr>
              <a:t>reader</a:t>
            </a:r>
            <a:r>
              <a:rPr lang="it-IT" sz="32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it-IT" sz="3200" b="1" dirty="0" err="1">
                <a:solidFill>
                  <a:schemeClr val="accent2">
                    <a:lumMod val="50000"/>
                  </a:schemeClr>
                </a:solidFill>
              </a:rPr>
              <a:t>tablet</a:t>
            </a:r>
            <a:r>
              <a:rPr lang="it-IT" sz="32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it-IT" sz="3200" b="1" dirty="0" err="1">
                <a:solidFill>
                  <a:schemeClr val="accent2">
                    <a:lumMod val="50000"/>
                  </a:schemeClr>
                </a:solidFill>
              </a:rPr>
              <a:t>smartphone</a:t>
            </a:r>
            <a:r>
              <a:rPr lang="it-IT" sz="32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it-IT" sz="3200" b="1" dirty="0" err="1">
                <a:solidFill>
                  <a:schemeClr val="accent2">
                    <a:lumMod val="50000"/>
                  </a:schemeClr>
                </a:solidFill>
              </a:rPr>
              <a:t>netbook</a:t>
            </a:r>
            <a:r>
              <a:rPr lang="it-IT" sz="3200" b="1" dirty="0">
                <a:solidFill>
                  <a:schemeClr val="accent2">
                    <a:lumMod val="50000"/>
                  </a:schemeClr>
                </a:solidFill>
              </a:rPr>
              <a:t>, computer </a:t>
            </a: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</a:rPr>
              <a:t>desktop.</a:t>
            </a:r>
            <a:endParaRPr lang="it-IT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23292" y="4047330"/>
            <a:ext cx="7481391" cy="1938992"/>
          </a:xfrm>
          <a:prstGeom prst="rect">
            <a:avLst/>
          </a:prstGeom>
          <a:solidFill>
            <a:srgbClr val="92D050">
              <a:alpha val="43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i="1" dirty="0">
                <a:solidFill>
                  <a:srgbClr val="003300"/>
                </a:solidFill>
              </a:rPr>
              <a:t>Compatibile con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iPhone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smtClean="0">
                <a:solidFill>
                  <a:srgbClr val="003300"/>
                </a:solidFill>
              </a:rPr>
              <a:t>iPod </a:t>
            </a:r>
            <a:r>
              <a:rPr lang="it-IT" sz="2400" b="1" i="1" dirty="0" err="1">
                <a:solidFill>
                  <a:srgbClr val="003300"/>
                </a:solidFill>
              </a:rPr>
              <a:t>Touch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iPad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smtClean="0">
                <a:solidFill>
                  <a:srgbClr val="003300"/>
                </a:solidFill>
              </a:rPr>
              <a:t>Sony </a:t>
            </a:r>
            <a:r>
              <a:rPr lang="it-IT" sz="2400" b="1" i="1" dirty="0">
                <a:solidFill>
                  <a:srgbClr val="003300"/>
                </a:solidFill>
              </a:rPr>
              <a:t>Reader, </a:t>
            </a:r>
            <a:r>
              <a:rPr lang="it-IT" sz="2400" b="1" i="1" dirty="0" err="1" smtClean="0">
                <a:solidFill>
                  <a:srgbClr val="003300"/>
                </a:solidFill>
              </a:rPr>
              <a:t>Nook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iLiad</a:t>
            </a:r>
            <a:r>
              <a:rPr lang="it-IT" sz="2400" b="1" i="1" dirty="0">
                <a:solidFill>
                  <a:srgbClr val="003300"/>
                </a:solidFill>
              </a:rPr>
              <a:t>, </a:t>
            </a:r>
            <a:r>
              <a:rPr lang="it-IT" sz="2400" b="1" i="1" dirty="0" err="1" smtClean="0">
                <a:solidFill>
                  <a:srgbClr val="003300"/>
                </a:solidFill>
              </a:rPr>
              <a:t>BeBook</a:t>
            </a:r>
            <a:r>
              <a:rPr lang="it-IT" sz="2400" b="1" i="1" dirty="0">
                <a:solidFill>
                  <a:srgbClr val="003300"/>
                </a:solidFill>
              </a:rPr>
              <a:t>, </a:t>
            </a:r>
            <a:r>
              <a:rPr lang="it-IT" sz="2400" b="1" i="1" dirty="0" smtClean="0">
                <a:solidFill>
                  <a:srgbClr val="003300"/>
                </a:solidFill>
              </a:rPr>
              <a:t>Cooler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Cybook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eReader</a:t>
            </a:r>
            <a:r>
              <a:rPr lang="it-IT" sz="2400" b="1" i="1" dirty="0">
                <a:solidFill>
                  <a:srgbClr val="003300"/>
                </a:solidFill>
              </a:rPr>
              <a:t> Alex, </a:t>
            </a:r>
            <a:r>
              <a:rPr lang="it-IT" sz="2400" b="1" i="1" dirty="0" err="1" smtClean="0">
                <a:solidFill>
                  <a:srgbClr val="003300"/>
                </a:solidFill>
              </a:rPr>
              <a:t>Kobo</a:t>
            </a:r>
            <a:r>
              <a:rPr lang="it-IT" sz="2400" b="1" i="1" dirty="0">
                <a:solidFill>
                  <a:srgbClr val="003300"/>
                </a:solidFill>
              </a:rPr>
              <a:t> </a:t>
            </a:r>
            <a:r>
              <a:rPr lang="it-IT" sz="2400" b="1" i="1" dirty="0" err="1">
                <a:solidFill>
                  <a:srgbClr val="003300"/>
                </a:solidFill>
              </a:rPr>
              <a:t>eReader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eBook</a:t>
            </a:r>
            <a:r>
              <a:rPr lang="it-IT" sz="2400" b="1" i="1" dirty="0">
                <a:solidFill>
                  <a:srgbClr val="003300"/>
                </a:solidFill>
              </a:rPr>
              <a:t> </a:t>
            </a:r>
            <a:r>
              <a:rPr lang="it-IT" sz="2400" b="1" i="1" dirty="0" err="1">
                <a:solidFill>
                  <a:srgbClr val="003300"/>
                </a:solidFill>
              </a:rPr>
              <a:t>Elonex</a:t>
            </a:r>
            <a:r>
              <a:rPr lang="it-IT" sz="2400" b="1" i="1" dirty="0">
                <a:solidFill>
                  <a:srgbClr val="003300"/>
                </a:solidFill>
              </a:rPr>
              <a:t>,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eSlick</a:t>
            </a:r>
            <a:r>
              <a:rPr lang="it-IT" sz="2400" b="1" i="1" dirty="0">
                <a:solidFill>
                  <a:srgbClr val="003300"/>
                </a:solidFill>
              </a:rPr>
              <a:t>, </a:t>
            </a:r>
            <a:r>
              <a:rPr lang="it-IT" sz="2400" b="1" i="1" dirty="0" err="1" smtClean="0">
                <a:solidFill>
                  <a:srgbClr val="003300"/>
                </a:solidFill>
              </a:rPr>
              <a:t>eClicto</a:t>
            </a:r>
            <a:r>
              <a:rPr lang="it-IT" sz="2400" b="1" i="1" dirty="0">
                <a:solidFill>
                  <a:srgbClr val="003300"/>
                </a:solidFill>
              </a:rPr>
              <a:t> ,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HanlineReader</a:t>
            </a:r>
            <a:r>
              <a:rPr lang="it-IT" sz="2400" b="1" i="1" dirty="0">
                <a:solidFill>
                  <a:srgbClr val="003300"/>
                </a:solidFill>
              </a:rPr>
              <a:t>, </a:t>
            </a:r>
            <a:r>
              <a:rPr lang="it-IT" sz="2400" b="1" i="1" dirty="0" smtClean="0">
                <a:solidFill>
                  <a:srgbClr val="003300"/>
                </a:solidFill>
              </a:rPr>
              <a:t>QUE</a:t>
            </a:r>
            <a:r>
              <a:rPr lang="it-IT" sz="2400" b="1" i="1" dirty="0">
                <a:solidFill>
                  <a:srgbClr val="003300"/>
                </a:solidFill>
              </a:rPr>
              <a:t> </a:t>
            </a:r>
            <a:r>
              <a:rPr lang="it-IT" sz="2400" b="1" i="1" dirty="0" err="1">
                <a:solidFill>
                  <a:srgbClr val="003300"/>
                </a:solidFill>
              </a:rPr>
              <a:t>proReader</a:t>
            </a:r>
            <a:r>
              <a:rPr lang="it-IT" sz="2400" b="1" i="1" dirty="0">
                <a:solidFill>
                  <a:srgbClr val="003300"/>
                </a:solidFill>
              </a:rPr>
              <a:t>,  </a:t>
            </a:r>
            <a:r>
              <a:rPr lang="it-IT" sz="2400" b="1" i="1" dirty="0" err="1">
                <a:solidFill>
                  <a:srgbClr val="003300"/>
                </a:solidFill>
              </a:rPr>
              <a:t>Papyre</a:t>
            </a:r>
            <a:r>
              <a:rPr lang="it-IT" sz="2400" b="1" i="1" dirty="0">
                <a:solidFill>
                  <a:srgbClr val="003300"/>
                </a:solidFill>
              </a:rPr>
              <a:t>,  </a:t>
            </a:r>
            <a:r>
              <a:rPr lang="it-IT" sz="2400" b="1" i="1" dirty="0" err="1" smtClean="0">
                <a:solidFill>
                  <a:srgbClr val="003300"/>
                </a:solidFill>
              </a:rPr>
              <a:t>Leqtor</a:t>
            </a:r>
            <a:r>
              <a:rPr lang="it-IT" sz="2400" b="1" i="1" dirty="0" smtClean="0">
                <a:solidFill>
                  <a:srgbClr val="003300"/>
                </a:solidFill>
              </a:rPr>
              <a:t> e altri</a:t>
            </a:r>
            <a:endParaRPr lang="it-IT" sz="2400" b="1" i="1" dirty="0">
              <a:solidFill>
                <a:srgbClr val="0033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55117" y="1005934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" y="459201"/>
            <a:ext cx="2896972" cy="10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5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691680" y="994661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" y="606315"/>
            <a:ext cx="2896972" cy="10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915816" y="2160915"/>
            <a:ext cx="2874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rgbClr val="C00000"/>
                </a:solidFill>
              </a:rPr>
              <a:t>Immersive</a:t>
            </a:r>
            <a:r>
              <a:rPr lang="it-IT" sz="4000" b="1" dirty="0" smtClean="0">
                <a:solidFill>
                  <a:srgbClr val="C00000"/>
                </a:solidFill>
              </a:rPr>
              <a:t> Mode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8667" y="4005064"/>
            <a:ext cx="84249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Le pagine vengono salvate i forma pura, senza link, immagini, barre di navigazione.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Non salva un sito, salva un articolo.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48820"/>
            <a:ext cx="8388424" cy="455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257474" y="4365104"/>
            <a:ext cx="5544616" cy="181588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Per utilizzare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dot EPUB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, trascina 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in logo sulla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 barra dei segnalibri del 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Browser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. Poi 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visita una 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pagina 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web, un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 articolo e 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premi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 il segnalibro.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166172"/>
            <a:ext cx="9036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 inserire l’estensione </a:t>
            </a:r>
          </a:p>
          <a:p>
            <a:pPr algn="ctr"/>
            <a:r>
              <a:rPr lang="it-IT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nel Browser</a:t>
            </a:r>
            <a:endParaRPr lang="it-IT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131304" y="3345051"/>
            <a:ext cx="2040359" cy="52322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Collegati a </a:t>
            </a:r>
            <a:endParaRPr lang="it-IT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518248" y="3841884"/>
            <a:ext cx="3266472" cy="52322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hlinkClick r:id="rId3"/>
              </a:rPr>
              <a:t>http://dotepub.com/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703441" y="721439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093"/>
            <a:ext cx="2896972" cy="10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95536" y="2420888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Convert any webpage into an e-book</a:t>
            </a:r>
            <a:endParaRPr lang="it-IT" dirty="0"/>
          </a:p>
          <a:p>
            <a:r>
              <a:rPr lang="it-IT" u="sng" dirty="0">
                <a:hlinkClick r:id="rId3"/>
              </a:rPr>
              <a:t>http://dotepub.com</a:t>
            </a:r>
            <a:r>
              <a:rPr lang="it-IT" u="sng" dirty="0" smtClean="0">
                <a:hlinkClick r:id="rId3"/>
              </a:rPr>
              <a:t>/</a:t>
            </a:r>
            <a:endParaRPr lang="it-IT" u="sng" dirty="0" smtClean="0"/>
          </a:p>
          <a:p>
            <a:endParaRPr lang="it-IT" dirty="0" smtClean="0"/>
          </a:p>
          <a:p>
            <a:r>
              <a:rPr lang="it-IT" b="1" dirty="0" smtClean="0"/>
              <a:t>Video correlati</a:t>
            </a:r>
            <a:endParaRPr lang="it-IT" b="1" dirty="0"/>
          </a:p>
          <a:p>
            <a:r>
              <a:rPr lang="it-IT" u="sng" dirty="0">
                <a:hlinkClick r:id="rId4"/>
              </a:rPr>
              <a:t>https://chrome.google.com/webstore/detail/okpfiebkkmjcnodegbbbiellepfhoglm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u="sng" dirty="0">
                <a:hlinkClick r:id="rId5"/>
              </a:rPr>
              <a:t>http://www.youtube.com/watch?feature=player_embedded&amp;v=ZKP4J36iALw#!</a:t>
            </a:r>
            <a:endParaRPr lang="it-IT" dirty="0"/>
          </a:p>
          <a:p>
            <a:r>
              <a:rPr lang="en-US" b="1" dirty="0"/>
              <a:t>Installing and using the </a:t>
            </a:r>
            <a:r>
              <a:rPr lang="en-US" b="1" dirty="0" err="1"/>
              <a:t>dotEPUB</a:t>
            </a:r>
            <a:r>
              <a:rPr lang="en-US" b="1" dirty="0"/>
              <a:t> Chrome extension with Amazon Kindle</a:t>
            </a:r>
            <a:endParaRPr lang="it-IT" dirty="0"/>
          </a:p>
          <a:p>
            <a:r>
              <a:rPr lang="en-US" dirty="0"/>
              <a:t> </a:t>
            </a:r>
            <a:endParaRPr lang="it-IT" dirty="0"/>
          </a:p>
          <a:p>
            <a:r>
              <a:rPr lang="en-US" u="sng" dirty="0">
                <a:hlinkClick r:id="rId6"/>
              </a:rPr>
              <a:t>http://www.youtube.com/watch?v=nReMIqjEnok</a:t>
            </a:r>
            <a:endParaRPr lang="it-IT" dirty="0"/>
          </a:p>
          <a:p>
            <a:r>
              <a:rPr lang="en-US" b="1" dirty="0"/>
              <a:t>Installing and using the </a:t>
            </a:r>
            <a:r>
              <a:rPr lang="en-US" b="1" dirty="0" err="1"/>
              <a:t>dotEPUB</a:t>
            </a:r>
            <a:r>
              <a:rPr lang="en-US" b="1" dirty="0"/>
              <a:t> </a:t>
            </a:r>
            <a:r>
              <a:rPr lang="en-US" b="1" dirty="0" err="1"/>
              <a:t>bookmarklet</a:t>
            </a:r>
            <a:r>
              <a:rPr lang="en-US" b="1" dirty="0"/>
              <a:t> with Amazon Kindle</a:t>
            </a:r>
            <a:endParaRPr lang="it-IT" b="1" dirty="0"/>
          </a:p>
          <a:p>
            <a:r>
              <a:rPr lang="en-US" dirty="0"/>
              <a:t> </a:t>
            </a:r>
            <a:endParaRPr lang="it-IT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419872" y="1311436"/>
            <a:ext cx="1530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links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42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84821" y="697879"/>
            <a:ext cx="7452320" cy="316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971"/>
            <a:ext cx="2896972" cy="10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39552" y="170080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hlinkClick r:id="rId3"/>
              </a:rPr>
              <a:t>http://www.geekissimo.com/2011/12/25/dotepub-convertire-pagine-web-formato-epub</a:t>
            </a:r>
            <a:r>
              <a:rPr lang="it-IT" u="sng" dirty="0" smtClean="0">
                <a:hlinkClick r:id="rId3"/>
              </a:rPr>
              <a:t>/</a:t>
            </a:r>
            <a:endParaRPr lang="it-IT" u="sng" dirty="0" smtClean="0"/>
          </a:p>
          <a:p>
            <a:endParaRPr lang="it-IT" dirty="0"/>
          </a:p>
          <a:p>
            <a:r>
              <a:rPr lang="it-IT" u="sng" dirty="0">
                <a:hlinkClick r:id="rId4"/>
              </a:rPr>
              <a:t>http://www.sparkblog.org/convertire-pagine-web-in-epub-dotepub</a:t>
            </a:r>
            <a:r>
              <a:rPr lang="it-IT" u="sng" dirty="0" smtClean="0">
                <a:hlinkClick r:id="rId4"/>
              </a:rPr>
              <a:t>/</a:t>
            </a:r>
            <a:endParaRPr lang="it-IT" u="sng" dirty="0" smtClean="0"/>
          </a:p>
          <a:p>
            <a:endParaRPr lang="it-IT" dirty="0"/>
          </a:p>
          <a:p>
            <a:r>
              <a:rPr lang="it-IT" u="sng" dirty="0">
                <a:hlinkClick r:id="rId5"/>
              </a:rPr>
              <a:t>http://www.cellularmagazine.it/blog/16080/dotepub-trasformare-pagine-web-in-file-epub-o-mobi</a:t>
            </a:r>
            <a:r>
              <a:rPr lang="it-IT" u="sng" dirty="0" smtClean="0">
                <a:hlinkClick r:id="rId5"/>
              </a:rPr>
              <a:t>/</a:t>
            </a:r>
            <a:endParaRPr lang="it-IT" u="sng" dirty="0" smtClean="0"/>
          </a:p>
          <a:p>
            <a:endParaRPr lang="it-IT" dirty="0"/>
          </a:p>
          <a:p>
            <a:r>
              <a:rPr lang="it-IT" u="sng" dirty="0">
                <a:hlinkClick r:id="rId6"/>
              </a:rPr>
              <a:t>http://www.ghacks.net/2011/12/26/dotepub-google-chrome-extension</a:t>
            </a:r>
            <a:r>
              <a:rPr lang="it-IT" u="sng" dirty="0" smtClean="0">
                <a:hlinkClick r:id="rId6"/>
              </a:rPr>
              <a:t>/</a:t>
            </a:r>
            <a:endParaRPr lang="it-IT" u="sng" dirty="0" smtClean="0"/>
          </a:p>
          <a:p>
            <a:endParaRPr lang="it-IT" u="sng" dirty="0"/>
          </a:p>
          <a:p>
            <a:r>
              <a:rPr lang="it-IT" u="sng" dirty="0" smtClean="0"/>
              <a:t>Ottimo tutorial</a:t>
            </a:r>
          </a:p>
          <a:p>
            <a:r>
              <a:rPr lang="it-IT" dirty="0" smtClean="0">
                <a:hlinkClick r:id="rId7"/>
              </a:rPr>
              <a:t>http://www.youtube.com/watch?v=KnNWt51cOVQ&amp;feature=player_embedded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99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17326120-1DCB-4DF0-A513-26D1506C815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161</Words>
  <Application>Microsoft Office PowerPoint</Application>
  <PresentationFormat>Presentazione su schermo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Antichi</dc:creator>
  <cp:lastModifiedBy>Laura Antichi</cp:lastModifiedBy>
  <cp:revision>6</cp:revision>
  <dcterms:created xsi:type="dcterms:W3CDTF">2012-02-16T19:16:27Z</dcterms:created>
  <dcterms:modified xsi:type="dcterms:W3CDTF">2012-02-18T22:00:53Z</dcterms:modified>
</cp:coreProperties>
</file>